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0" autoAdjust="0"/>
  </p:normalViewPr>
  <p:slideViewPr>
    <p:cSldViewPr>
      <p:cViewPr>
        <p:scale>
          <a:sx n="100" d="100"/>
          <a:sy n="100" d="100"/>
        </p:scale>
        <p:origin x="-2616" y="-72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AA57-C7D1-4DBE-B160-03004F48F831}" type="datetimeFigureOut">
              <a:rPr lang="zh-CN" altLang="en-US" smtClean="0"/>
              <a:t>2017/3/8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911B-EE16-471F-9E09-7E1975158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460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AA57-C7D1-4DBE-B160-03004F48F831}" type="datetimeFigureOut">
              <a:rPr lang="zh-CN" altLang="en-US" smtClean="0"/>
              <a:t>2017/3/8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911B-EE16-471F-9E09-7E1975158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543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AA57-C7D1-4DBE-B160-03004F48F831}" type="datetimeFigureOut">
              <a:rPr lang="zh-CN" altLang="en-US" smtClean="0"/>
              <a:t>2017/3/8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911B-EE16-471F-9E09-7E1975158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232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AA57-C7D1-4DBE-B160-03004F48F831}" type="datetimeFigureOut">
              <a:rPr lang="zh-CN" altLang="en-US" smtClean="0"/>
              <a:t>2017/3/8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911B-EE16-471F-9E09-7E1975158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66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AA57-C7D1-4DBE-B160-03004F48F831}" type="datetimeFigureOut">
              <a:rPr lang="zh-CN" altLang="en-US" smtClean="0"/>
              <a:t>2017/3/8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911B-EE16-471F-9E09-7E1975158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459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AA57-C7D1-4DBE-B160-03004F48F831}" type="datetimeFigureOut">
              <a:rPr lang="zh-CN" altLang="en-US" smtClean="0"/>
              <a:t>2017/3/8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911B-EE16-471F-9E09-7E1975158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026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AA57-C7D1-4DBE-B160-03004F48F831}" type="datetimeFigureOut">
              <a:rPr lang="zh-CN" altLang="en-US" smtClean="0"/>
              <a:t>2017/3/8 Wednesday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911B-EE16-471F-9E09-7E1975158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246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AA57-C7D1-4DBE-B160-03004F48F831}" type="datetimeFigureOut">
              <a:rPr lang="zh-CN" altLang="en-US" smtClean="0"/>
              <a:t>2017/3/8 Wednesday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911B-EE16-471F-9E09-7E1975158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948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AA57-C7D1-4DBE-B160-03004F48F831}" type="datetimeFigureOut">
              <a:rPr lang="zh-CN" altLang="en-US" smtClean="0"/>
              <a:t>2017/3/8 Wednesday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911B-EE16-471F-9E09-7E1975158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1187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AA57-C7D1-4DBE-B160-03004F48F831}" type="datetimeFigureOut">
              <a:rPr lang="zh-CN" altLang="en-US" smtClean="0"/>
              <a:t>2017/3/8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911B-EE16-471F-9E09-7E1975158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760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AA57-C7D1-4DBE-B160-03004F48F831}" type="datetimeFigureOut">
              <a:rPr lang="zh-CN" altLang="en-US" smtClean="0"/>
              <a:t>2017/3/8 Wednesday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A911B-EE16-471F-9E09-7E1975158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557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3AA57-C7D1-4DBE-B160-03004F48F831}" type="datetimeFigureOut">
              <a:rPr lang="zh-CN" altLang="en-US" smtClean="0"/>
              <a:t>2017/3/8 Wednesday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A911B-EE16-471F-9E09-7E19751588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02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564607" y="1142033"/>
            <a:ext cx="2160240" cy="372045"/>
          </a:xfrm>
        </p:spPr>
        <p:txBody>
          <a:bodyPr>
            <a:noAutofit/>
          </a:bodyPr>
          <a:lstStyle/>
          <a:p>
            <a:pPr algn="l"/>
            <a:r>
              <a:rPr lang="en-US" altLang="zh-CN" sz="2200" dirty="0" err="1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Dai</a:t>
            </a:r>
            <a:r>
              <a:rPr lang="en-US" altLang="zh-CN" sz="2200" dirty="0" err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yongming</a:t>
            </a:r>
            <a:endParaRPr lang="zh-CN" altLang="en-US" sz="22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3564607" y="1546077"/>
            <a:ext cx="1769046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11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13888888888</a:t>
            </a:r>
            <a:endParaRPr lang="zh-CN" altLang="en-US" sz="11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3564607" y="1876029"/>
            <a:ext cx="2160240" cy="252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11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123456@fudan.edu.cn</a:t>
            </a:r>
            <a:endParaRPr lang="zh-CN" altLang="en-US" sz="11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标题 1"/>
          <p:cNvSpPr txBox="1">
            <a:spLocks/>
          </p:cNvSpPr>
          <p:nvPr/>
        </p:nvSpPr>
        <p:spPr>
          <a:xfrm>
            <a:off x="180231" y="2688282"/>
            <a:ext cx="7200800" cy="11462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900" dirty="0" smtClean="0">
                <a:latin typeface="微软雅黑" pitchFamily="34" charset="-122"/>
                <a:ea typeface="微软雅黑" pitchFamily="34" charset="-122"/>
              </a:rPr>
              <a:t>Description</a:t>
            </a:r>
            <a:endParaRPr lang="zh-CN" altLang="en-US" sz="9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标题 1"/>
          <p:cNvSpPr txBox="1">
            <a:spLocks/>
          </p:cNvSpPr>
          <p:nvPr/>
        </p:nvSpPr>
        <p:spPr>
          <a:xfrm>
            <a:off x="180231" y="4074939"/>
            <a:ext cx="7200800" cy="11462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900" dirty="0">
                <a:latin typeface="微软雅黑" pitchFamily="34" charset="-122"/>
                <a:ea typeface="微软雅黑" pitchFamily="34" charset="-122"/>
              </a:rPr>
              <a:t>Description</a:t>
            </a:r>
            <a:endParaRPr lang="zh-CN" altLang="en-US" sz="9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标题 1"/>
          <p:cNvSpPr txBox="1">
            <a:spLocks/>
          </p:cNvSpPr>
          <p:nvPr/>
        </p:nvSpPr>
        <p:spPr>
          <a:xfrm>
            <a:off x="180231" y="5490716"/>
            <a:ext cx="7200800" cy="22322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900" dirty="0">
                <a:latin typeface="微软雅黑" pitchFamily="34" charset="-122"/>
                <a:ea typeface="微软雅黑" pitchFamily="34" charset="-122"/>
              </a:rPr>
              <a:t>Description</a:t>
            </a:r>
            <a:endParaRPr lang="zh-CN" altLang="en-US" sz="9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标题 1"/>
          <p:cNvSpPr txBox="1">
            <a:spLocks/>
          </p:cNvSpPr>
          <p:nvPr/>
        </p:nvSpPr>
        <p:spPr>
          <a:xfrm>
            <a:off x="180231" y="7982421"/>
            <a:ext cx="7200800" cy="11462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900" dirty="0">
                <a:latin typeface="微软雅黑" pitchFamily="34" charset="-122"/>
                <a:ea typeface="微软雅黑" pitchFamily="34" charset="-122"/>
              </a:rPr>
              <a:t>Description</a:t>
            </a:r>
            <a:endParaRPr lang="zh-CN" altLang="en-US" sz="9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标题 1"/>
          <p:cNvSpPr txBox="1">
            <a:spLocks/>
          </p:cNvSpPr>
          <p:nvPr/>
        </p:nvSpPr>
        <p:spPr>
          <a:xfrm>
            <a:off x="180231" y="9379148"/>
            <a:ext cx="7200800" cy="11462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900" dirty="0">
                <a:latin typeface="微软雅黑" pitchFamily="34" charset="-122"/>
                <a:ea typeface="微软雅黑" pitchFamily="34" charset="-122"/>
              </a:rPr>
              <a:t>Description</a:t>
            </a:r>
            <a:endParaRPr lang="zh-CN" altLang="en-US" sz="9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标题 1"/>
          <p:cNvSpPr txBox="1">
            <a:spLocks/>
          </p:cNvSpPr>
          <p:nvPr/>
        </p:nvSpPr>
        <p:spPr>
          <a:xfrm>
            <a:off x="2812715" y="2404912"/>
            <a:ext cx="1935832" cy="27377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3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Education</a:t>
            </a:r>
            <a:endParaRPr lang="zh-CN" altLang="en-US" sz="13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2812715" y="3809850"/>
            <a:ext cx="1935832" cy="27377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3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Campus Activities</a:t>
            </a:r>
            <a:endParaRPr lang="zh-CN" altLang="en-US" sz="13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标题 1"/>
          <p:cNvSpPr txBox="1">
            <a:spLocks/>
          </p:cNvSpPr>
          <p:nvPr/>
        </p:nvSpPr>
        <p:spPr>
          <a:xfrm>
            <a:off x="2812715" y="5224312"/>
            <a:ext cx="1935832" cy="27377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3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Internship Experience</a:t>
            </a:r>
            <a:endParaRPr lang="zh-CN" altLang="en-US" sz="13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标题 1"/>
          <p:cNvSpPr txBox="1">
            <a:spLocks/>
          </p:cNvSpPr>
          <p:nvPr/>
        </p:nvSpPr>
        <p:spPr>
          <a:xfrm>
            <a:off x="2484487" y="7724625"/>
            <a:ext cx="2592288" cy="27377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3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Awards and Certificates</a:t>
            </a:r>
            <a:endParaRPr lang="zh-CN" altLang="en-US" sz="13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标题 1"/>
          <p:cNvSpPr txBox="1">
            <a:spLocks/>
          </p:cNvSpPr>
          <p:nvPr/>
        </p:nvSpPr>
        <p:spPr>
          <a:xfrm>
            <a:off x="2812715" y="9135577"/>
            <a:ext cx="1935832" cy="27377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3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Special Skills</a:t>
            </a:r>
            <a:endParaRPr lang="zh-CN" altLang="en-US" sz="13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188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algn="l">
          <a:defRPr sz="1200" dirty="0" smtClean="0">
            <a:solidFill>
              <a:schemeClr val="tx1">
                <a:lumMod val="65000"/>
                <a:lumOff val="35000"/>
              </a:schemeClr>
            </a:solidFill>
            <a:latin typeface="微软雅黑" pitchFamily="34" charset="-122"/>
            <a:ea typeface="微软雅黑" pitchFamily="34" charset="-122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18</Words>
  <Application>Microsoft Office PowerPoint</Application>
  <PresentationFormat>自定义</PresentationFormat>
  <Paragraphs>13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Daiyongming</vt:lpstr>
    </vt:vector>
  </TitlesOfParts>
  <Company>DaDiGhost.Com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代用名</dc:title>
  <dc:creator>Jamin</dc:creator>
  <cp:lastModifiedBy>Jamin</cp:lastModifiedBy>
  <cp:revision>15</cp:revision>
  <dcterms:created xsi:type="dcterms:W3CDTF">2017-01-09T02:56:45Z</dcterms:created>
  <dcterms:modified xsi:type="dcterms:W3CDTF">2017-03-08T07:18:42Z</dcterms:modified>
</cp:coreProperties>
</file>