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00" d="100"/>
          <a:sy n="100" d="100"/>
        </p:scale>
        <p:origin x="-2616" y="-6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6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4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3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6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59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26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46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48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18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76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57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2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51448" y="1142033"/>
            <a:ext cx="1296144" cy="372045"/>
          </a:xfrm>
        </p:spPr>
        <p:txBody>
          <a:bodyPr>
            <a:noAutofit/>
          </a:bodyPr>
          <a:lstStyle/>
          <a:p>
            <a:pPr algn="l"/>
            <a:r>
              <a:rPr lang="zh-CN" altLang="en-US" sz="25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代用名</a:t>
            </a:r>
            <a:endParaRPr lang="zh-CN" altLang="en-US" sz="25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724298" y="1546077"/>
            <a:ext cx="176904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1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13888888888</a:t>
            </a:r>
            <a:endParaRPr lang="zh-CN" altLang="en-US" sz="1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727673" y="1876029"/>
            <a:ext cx="2160240" cy="252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1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123456@fudan.edu.cn</a:t>
            </a:r>
            <a:endParaRPr lang="zh-CN" altLang="en-US" sz="1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标题 1"/>
          <p:cNvSpPr txBox="1">
            <a:spLocks/>
          </p:cNvSpPr>
          <p:nvPr/>
        </p:nvSpPr>
        <p:spPr>
          <a:xfrm>
            <a:off x="180231" y="2688282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900" dirty="0" smtClean="0">
                <a:latin typeface="微软雅黑" pitchFamily="34" charset="-122"/>
                <a:ea typeface="微软雅黑" pitchFamily="34" charset="-122"/>
              </a:rPr>
              <a:t>文字描述</a:t>
            </a: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180231" y="4074939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900" dirty="0" smtClean="0">
                <a:latin typeface="微软雅黑" pitchFamily="34" charset="-122"/>
                <a:ea typeface="微软雅黑" pitchFamily="34" charset="-122"/>
              </a:rPr>
              <a:t>文字描述</a:t>
            </a:r>
          </a:p>
        </p:txBody>
      </p:sp>
      <p:sp>
        <p:nvSpPr>
          <p:cNvPr id="21" name="标题 1"/>
          <p:cNvSpPr txBox="1">
            <a:spLocks/>
          </p:cNvSpPr>
          <p:nvPr/>
        </p:nvSpPr>
        <p:spPr>
          <a:xfrm>
            <a:off x="180231" y="5490716"/>
            <a:ext cx="7200800" cy="22322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900" dirty="0" smtClean="0">
                <a:latin typeface="微软雅黑" pitchFamily="34" charset="-122"/>
                <a:ea typeface="微软雅黑" pitchFamily="34" charset="-122"/>
              </a:rPr>
              <a:t>文字描述 </a:t>
            </a:r>
          </a:p>
        </p:txBody>
      </p:sp>
      <p:sp>
        <p:nvSpPr>
          <p:cNvPr id="22" name="标题 1"/>
          <p:cNvSpPr txBox="1">
            <a:spLocks/>
          </p:cNvSpPr>
          <p:nvPr/>
        </p:nvSpPr>
        <p:spPr>
          <a:xfrm>
            <a:off x="180231" y="7982421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900" dirty="0" smtClean="0">
                <a:latin typeface="微软雅黑" pitchFamily="34" charset="-122"/>
                <a:ea typeface="微软雅黑" pitchFamily="34" charset="-122"/>
              </a:rPr>
              <a:t>文字描述</a:t>
            </a:r>
          </a:p>
        </p:txBody>
      </p:sp>
      <p:sp>
        <p:nvSpPr>
          <p:cNvPr id="23" name="标题 1"/>
          <p:cNvSpPr txBox="1">
            <a:spLocks/>
          </p:cNvSpPr>
          <p:nvPr/>
        </p:nvSpPr>
        <p:spPr>
          <a:xfrm>
            <a:off x="180231" y="9379148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900" dirty="0" smtClean="0">
                <a:latin typeface="微软雅黑" pitchFamily="34" charset="-122"/>
                <a:ea typeface="微软雅黑" pitchFamily="34" charset="-122"/>
              </a:rPr>
              <a:t>文字描述</a:t>
            </a: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2812715" y="2404912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教育背景</a:t>
            </a: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812715" y="3809850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校园活动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2812715" y="5224312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工作 </a:t>
            </a:r>
            <a:r>
              <a:rPr lang="en-US" altLang="zh-CN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 </a:t>
            </a:r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实习经历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2812715" y="7724625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荣誉 </a:t>
            </a:r>
            <a:r>
              <a:rPr lang="en-US" altLang="zh-CN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 </a:t>
            </a:r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获奖情况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标题 1"/>
          <p:cNvSpPr txBox="1">
            <a:spLocks/>
          </p:cNvSpPr>
          <p:nvPr/>
        </p:nvSpPr>
        <p:spPr>
          <a:xfrm>
            <a:off x="2812715" y="9135577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个人技能 </a:t>
            </a:r>
            <a:r>
              <a:rPr lang="en-US" altLang="zh-CN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/ </a:t>
            </a:r>
            <a:r>
              <a:rPr lang="zh-CN" altLang="en-US" sz="1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爱好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8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1200" dirty="0" smtClean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54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代用名</vt:lpstr>
    </vt:vector>
  </TitlesOfParts>
  <Company>DaDiGhost.Com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代用名</dc:title>
  <dc:creator>Jamin</dc:creator>
  <cp:lastModifiedBy>Jamin</cp:lastModifiedBy>
  <cp:revision>14</cp:revision>
  <dcterms:created xsi:type="dcterms:W3CDTF">2017-01-09T02:56:45Z</dcterms:created>
  <dcterms:modified xsi:type="dcterms:W3CDTF">2017-03-08T07:15:11Z</dcterms:modified>
</cp:coreProperties>
</file>